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1"/>
  </p:notesMasterIdLst>
  <p:sldIdLst>
    <p:sldId id="256" r:id="rId2"/>
    <p:sldId id="265" r:id="rId3"/>
    <p:sldId id="257" r:id="rId4"/>
    <p:sldId id="258" r:id="rId5"/>
    <p:sldId id="259" r:id="rId6"/>
    <p:sldId id="260" r:id="rId7"/>
    <p:sldId id="261" r:id="rId8"/>
    <p:sldId id="263" r:id="rId9"/>
    <p:sldId id="264"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F98DA"/>
    <a:srgbClr val="CE6B60"/>
    <a:srgbClr val="4CBAD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549"/>
    <p:restoredTop sz="64007"/>
  </p:normalViewPr>
  <p:slideViewPr>
    <p:cSldViewPr snapToGrid="0" snapToObjects="1">
      <p:cViewPr varScale="1">
        <p:scale>
          <a:sx n="59" d="100"/>
          <a:sy n="59" d="100"/>
        </p:scale>
        <p:origin x="2016" y="184"/>
      </p:cViewPr>
      <p:guideLst/>
    </p:cSldViewPr>
  </p:slid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73" d="100"/>
          <a:sy n="73" d="100"/>
        </p:scale>
        <p:origin x="3560" y="192"/>
      </p:cViewPr>
      <p:guideLst/>
    </p:cSldViewPr>
  </p:notesViewPr>
  <p:gridSpacing cx="76200" cy="76200"/>
</p:viewPr>
</file>

<file path=ppt/_rels/presentation.xml.rels><?xml version="1.0" encoding="UTF-8" standalone="yes"?>
<Relationships xmlns="http://schemas.openxmlformats.org/package/2006/relationships"><Relationship Id="rId11" Type="http://schemas.openxmlformats.org/officeDocument/2006/relationships/notesMaster" Target="notesMasters/notesMaster1.xml"/><Relationship Id="rId12" Type="http://schemas.openxmlformats.org/officeDocument/2006/relationships/presProps" Target="presProps.xml"/><Relationship Id="rId13" Type="http://schemas.openxmlformats.org/officeDocument/2006/relationships/viewProps" Target="viewProps.xml"/><Relationship Id="rId14" Type="http://schemas.openxmlformats.org/officeDocument/2006/relationships/theme" Target="theme/theme1.xml"/><Relationship Id="rId15"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8848AE8-D093-574F-BE51-2FA3A0792847}" type="datetimeFigureOut">
              <a:rPr lang="en-US" smtClean="0"/>
              <a:t>9/26/17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459A3D3-E5A4-B543-B40E-50BB015FC4C2}" type="slidenum">
              <a:rPr lang="en-US" smtClean="0"/>
              <a:t>‹#›</a:t>
            </a:fld>
            <a:endParaRPr lang="en-US"/>
          </a:p>
        </p:txBody>
      </p:sp>
    </p:spTree>
    <p:extLst>
      <p:ext uri="{BB962C8B-B14F-4D97-AF65-F5344CB8AC3E}">
        <p14:creationId xmlns:p14="http://schemas.microsoft.com/office/powerpoint/2010/main" val="9051143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459A3D3-E5A4-B543-B40E-50BB015FC4C2}" type="slidenum">
              <a:rPr lang="en-US" smtClean="0"/>
              <a:t>1</a:t>
            </a:fld>
            <a:endParaRPr lang="en-US"/>
          </a:p>
        </p:txBody>
      </p:sp>
    </p:spTree>
    <p:extLst>
      <p:ext uri="{BB962C8B-B14F-4D97-AF65-F5344CB8AC3E}">
        <p14:creationId xmlns:p14="http://schemas.microsoft.com/office/powerpoint/2010/main" val="5247069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b="1" dirty="0" smtClean="0"/>
              <a:t>Your overall application’s concept:</a:t>
            </a:r>
          </a:p>
          <a:p>
            <a:pPr marL="171450" marR="0" lvl="1" indent="-171450" algn="l" defTabSz="914400" rtl="0" eaLnBrk="1" fontAlgn="auto" latinLnBrk="0" hangingPunct="1">
              <a:lnSpc>
                <a:spcPct val="100000"/>
              </a:lnSpc>
              <a:spcBef>
                <a:spcPts val="0"/>
              </a:spcBef>
              <a:spcAft>
                <a:spcPts val="0"/>
              </a:spcAft>
              <a:buClrTx/>
              <a:buSzTx/>
              <a:buFont typeface="Arial" charset="0"/>
              <a:buChar char="•"/>
              <a:tabLst/>
              <a:defRPr/>
            </a:pPr>
            <a:r>
              <a:rPr lang="en-US" dirty="0" smtClean="0"/>
              <a:t>Revolves around answering the age-old</a:t>
            </a:r>
            <a:r>
              <a:rPr lang="en-US" baseline="0" dirty="0" smtClean="0"/>
              <a:t> question “What should I eat?”</a:t>
            </a:r>
          </a:p>
          <a:p>
            <a:pPr marL="171450" marR="0" lvl="1" indent="-171450" algn="l" defTabSz="914400" rtl="0" eaLnBrk="1" fontAlgn="auto" latinLnBrk="0" hangingPunct="1">
              <a:lnSpc>
                <a:spcPct val="100000"/>
              </a:lnSpc>
              <a:spcBef>
                <a:spcPts val="0"/>
              </a:spcBef>
              <a:spcAft>
                <a:spcPts val="0"/>
              </a:spcAft>
              <a:buClrTx/>
              <a:buSzTx/>
              <a:buFont typeface="Arial" charset="0"/>
              <a:buChar char="•"/>
              <a:tabLst/>
              <a:defRPr/>
            </a:pPr>
            <a:endParaRPr lang="en-US"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lang="en-US" b="1" dirty="0" smtClean="0"/>
              <a:t>The motivation for its development:</a:t>
            </a:r>
          </a:p>
          <a:p>
            <a:pPr marL="171450" marR="0" lvl="1" indent="-171450" algn="l" defTabSz="914400" rtl="0" eaLnBrk="1" fontAlgn="auto" latinLnBrk="0" hangingPunct="1">
              <a:lnSpc>
                <a:spcPct val="100000"/>
              </a:lnSpc>
              <a:spcBef>
                <a:spcPts val="0"/>
              </a:spcBef>
              <a:spcAft>
                <a:spcPts val="0"/>
              </a:spcAft>
              <a:buClrTx/>
              <a:buSzTx/>
              <a:buFont typeface="Arial" charset="0"/>
              <a:buChar char="•"/>
              <a:tabLst/>
              <a:defRPr/>
            </a:pPr>
            <a:r>
              <a:rPr lang="en-US" dirty="0" smtClean="0"/>
              <a:t>Websites</a:t>
            </a:r>
            <a:r>
              <a:rPr lang="en-US" baseline="0" dirty="0" smtClean="0"/>
              <a:t> like </a:t>
            </a:r>
            <a:r>
              <a:rPr lang="en-US" baseline="0" dirty="0" err="1" smtClean="0"/>
              <a:t>Yelp.com</a:t>
            </a:r>
            <a:r>
              <a:rPr lang="en-US" baseline="0" dirty="0" smtClean="0"/>
              <a:t> provides multiple options which can oftentimes be overwhelming and complicate the process of deciding on ONE place.  Our app cuts down that process by providing users with one food option based on a user providing their mood.  If they are looking for more choices, they are able to get up to five more food options based on mood.</a:t>
            </a:r>
            <a:endParaRPr lang="en-US" dirty="0" smtClean="0"/>
          </a:p>
          <a:p>
            <a:endParaRPr lang="en-US" dirty="0" smtClean="0"/>
          </a:p>
        </p:txBody>
      </p:sp>
      <p:sp>
        <p:nvSpPr>
          <p:cNvPr id="4" name="Slide Number Placeholder 3"/>
          <p:cNvSpPr>
            <a:spLocks noGrp="1"/>
          </p:cNvSpPr>
          <p:nvPr>
            <p:ph type="sldNum" sz="quarter" idx="10"/>
          </p:nvPr>
        </p:nvSpPr>
        <p:spPr/>
        <p:txBody>
          <a:bodyPr/>
          <a:lstStyle/>
          <a:p>
            <a:fld id="{A459A3D3-E5A4-B543-B40E-50BB015FC4C2}" type="slidenum">
              <a:rPr lang="en-US" smtClean="0"/>
              <a:t>3</a:t>
            </a:fld>
            <a:endParaRPr lang="en-US"/>
          </a:p>
        </p:txBody>
      </p:sp>
    </p:spTree>
    <p:extLst>
      <p:ext uri="{BB962C8B-B14F-4D97-AF65-F5344CB8AC3E}">
        <p14:creationId xmlns:p14="http://schemas.microsoft.com/office/powerpoint/2010/main" val="1595860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b="1" dirty="0" smtClean="0"/>
              <a:t>The technologies used (and briefly how they work</a:t>
            </a:r>
            <a:r>
              <a:rPr lang="en-US" b="1" dirty="0" smtClean="0"/>
              <a:t>)</a:t>
            </a:r>
            <a:endParaRPr lang="en-US" b="1" dirty="0" smtClean="0"/>
          </a:p>
        </p:txBody>
      </p:sp>
      <p:sp>
        <p:nvSpPr>
          <p:cNvPr id="4" name="Slide Number Placeholder 3"/>
          <p:cNvSpPr>
            <a:spLocks noGrp="1"/>
          </p:cNvSpPr>
          <p:nvPr>
            <p:ph type="sldNum" sz="quarter" idx="10"/>
          </p:nvPr>
        </p:nvSpPr>
        <p:spPr/>
        <p:txBody>
          <a:bodyPr/>
          <a:lstStyle/>
          <a:p>
            <a:fld id="{A459A3D3-E5A4-B543-B40E-50BB015FC4C2}" type="slidenum">
              <a:rPr lang="en-US" smtClean="0"/>
              <a:t>4</a:t>
            </a:fld>
            <a:endParaRPr lang="en-US"/>
          </a:p>
        </p:txBody>
      </p:sp>
    </p:spTree>
    <p:extLst>
      <p:ext uri="{BB962C8B-B14F-4D97-AF65-F5344CB8AC3E}">
        <p14:creationId xmlns:p14="http://schemas.microsoft.com/office/powerpoint/2010/main" val="18432747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b="1" dirty="0" smtClean="0"/>
              <a:t>Design process</a:t>
            </a:r>
          </a:p>
          <a:p>
            <a:pPr marL="171450" indent="-171450">
              <a:buFont typeface="Arial" charset="0"/>
              <a:buChar char="•"/>
            </a:pPr>
            <a:r>
              <a:rPr lang="en-US" dirty="0" smtClean="0"/>
              <a:t>Front-end</a:t>
            </a:r>
            <a:r>
              <a:rPr lang="en-US" baseline="0" dirty="0" smtClean="0"/>
              <a:t>: </a:t>
            </a:r>
            <a:r>
              <a:rPr lang="en-US" dirty="0" smtClean="0"/>
              <a:t>Started</a:t>
            </a:r>
            <a:r>
              <a:rPr lang="en-US" baseline="0" dirty="0" smtClean="0"/>
              <a:t> off with </a:t>
            </a:r>
            <a:r>
              <a:rPr lang="en-US" dirty="0" smtClean="0"/>
              <a:t>hand</a:t>
            </a:r>
            <a:r>
              <a:rPr lang="en-US" baseline="0" dirty="0" smtClean="0"/>
              <a:t> sketched ideas turned into a simple prototype created on Photoshop. After we used HTML and CSS to turn this prototype into a webpage.</a:t>
            </a:r>
          </a:p>
          <a:p>
            <a:pPr marL="171450" indent="-171450">
              <a:buFont typeface="Arial" charset="0"/>
              <a:buChar char="•"/>
            </a:pPr>
            <a:r>
              <a:rPr lang="en-US" dirty="0" smtClean="0"/>
              <a:t>Back-end:</a:t>
            </a:r>
            <a:r>
              <a:rPr lang="en-US" baseline="0" dirty="0" smtClean="0"/>
              <a:t> used Google Places and Watson API</a:t>
            </a:r>
            <a:endParaRPr lang="en-US" dirty="0"/>
          </a:p>
        </p:txBody>
      </p:sp>
      <p:sp>
        <p:nvSpPr>
          <p:cNvPr id="4" name="Slide Number Placeholder 3"/>
          <p:cNvSpPr>
            <a:spLocks noGrp="1"/>
          </p:cNvSpPr>
          <p:nvPr>
            <p:ph type="sldNum" sz="quarter" idx="10"/>
          </p:nvPr>
        </p:nvSpPr>
        <p:spPr/>
        <p:txBody>
          <a:bodyPr/>
          <a:lstStyle/>
          <a:p>
            <a:fld id="{A459A3D3-E5A4-B543-B40E-50BB015FC4C2}" type="slidenum">
              <a:rPr lang="en-US" smtClean="0"/>
              <a:t>5</a:t>
            </a:fld>
            <a:endParaRPr lang="en-US"/>
          </a:p>
        </p:txBody>
      </p:sp>
    </p:spTree>
    <p:extLst>
      <p:ext uri="{BB962C8B-B14F-4D97-AF65-F5344CB8AC3E}">
        <p14:creationId xmlns:p14="http://schemas.microsoft.com/office/powerpoint/2010/main" val="21302033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b="1" dirty="0" smtClean="0"/>
              <a:t>A demonstration of its functionality</a:t>
            </a:r>
          </a:p>
          <a:p>
            <a:endParaRPr lang="en-US" dirty="0"/>
          </a:p>
        </p:txBody>
      </p:sp>
      <p:sp>
        <p:nvSpPr>
          <p:cNvPr id="4" name="Slide Number Placeholder 3"/>
          <p:cNvSpPr>
            <a:spLocks noGrp="1"/>
          </p:cNvSpPr>
          <p:nvPr>
            <p:ph type="sldNum" sz="quarter" idx="10"/>
          </p:nvPr>
        </p:nvSpPr>
        <p:spPr/>
        <p:txBody>
          <a:bodyPr/>
          <a:lstStyle/>
          <a:p>
            <a:fld id="{A459A3D3-E5A4-B543-B40E-50BB015FC4C2}" type="slidenum">
              <a:rPr lang="en-US" smtClean="0"/>
              <a:t>7</a:t>
            </a:fld>
            <a:endParaRPr lang="en-US"/>
          </a:p>
        </p:txBody>
      </p:sp>
    </p:spTree>
    <p:extLst>
      <p:ext uri="{BB962C8B-B14F-4D97-AF65-F5344CB8AC3E}">
        <p14:creationId xmlns:p14="http://schemas.microsoft.com/office/powerpoint/2010/main" val="11052317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b="1" dirty="0" smtClean="0"/>
              <a:t>Directions for future </a:t>
            </a:r>
            <a:r>
              <a:rPr lang="en-US" b="1" dirty="0" smtClean="0"/>
              <a:t>development</a:t>
            </a:r>
          </a:p>
          <a:p>
            <a:pPr marL="0" marR="0" lvl="1" indent="0" algn="l" defTabSz="914400" rtl="0" eaLnBrk="1" fontAlgn="auto" latinLnBrk="0" hangingPunct="1">
              <a:lnSpc>
                <a:spcPct val="100000"/>
              </a:lnSpc>
              <a:spcBef>
                <a:spcPts val="0"/>
              </a:spcBef>
              <a:spcAft>
                <a:spcPts val="0"/>
              </a:spcAft>
              <a:buClrTx/>
              <a:buSzTx/>
              <a:buFontTx/>
              <a:buNone/>
              <a:tabLst/>
              <a:defRPr/>
            </a:pPr>
            <a:endParaRPr lang="en-US" b="1"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lang="en-US" b="0" dirty="0" smtClean="0"/>
              <a:t>Using</a:t>
            </a:r>
            <a:r>
              <a:rPr lang="en-US" b="0" baseline="0" dirty="0" smtClean="0"/>
              <a:t> Firebase to store the user’s moods and the result our app is providing to gather data on the average usage of app and typical location</a:t>
            </a:r>
            <a:endParaRPr lang="en-US" b="0" dirty="0" smtClean="0"/>
          </a:p>
          <a:p>
            <a:endParaRPr lang="en-US" dirty="0" smtClean="0"/>
          </a:p>
          <a:p>
            <a:r>
              <a:rPr lang="en-US" dirty="0" smtClean="0"/>
              <a:t>Dynamic</a:t>
            </a:r>
            <a:r>
              <a:rPr lang="en-US" baseline="0" dirty="0" smtClean="0"/>
              <a:t> mapping of mood to food</a:t>
            </a:r>
          </a:p>
          <a:p>
            <a:endParaRPr lang="en-US" baseline="0" dirty="0" smtClean="0"/>
          </a:p>
          <a:p>
            <a:r>
              <a:rPr lang="en-US" baseline="0" dirty="0" smtClean="0"/>
              <a:t>Dynamic in the restaurant responses. Right night is above 3.5 stars</a:t>
            </a:r>
            <a:endParaRPr lang="en-US" dirty="0" smtClean="0"/>
          </a:p>
          <a:p>
            <a:endParaRPr lang="en-US" dirty="0" smtClean="0"/>
          </a:p>
          <a:p>
            <a:pPr lvl="1"/>
            <a:r>
              <a:rPr lang="en-US" dirty="0" smtClean="0"/>
              <a:t>Currently, we are asking a text input from the user for their mood. With future development, our application has the potential to interpolate a user’s emotion based on voice-input and then provide a food suggestion. </a:t>
            </a:r>
          </a:p>
          <a:p>
            <a:r>
              <a:rPr lang="en-US" dirty="0" smtClean="0"/>
              <a:t>Additional factors beyond the parameters we selected (categorical style food selection, ratings, and location) could include:</a:t>
            </a:r>
          </a:p>
          <a:p>
            <a:pPr lvl="2"/>
            <a:r>
              <a:rPr lang="en-US" dirty="0" smtClean="0"/>
              <a:t>User login/profile to keep track of their moods and food choices to ensure dynamic recommendations are being made</a:t>
            </a:r>
          </a:p>
          <a:p>
            <a:pPr lvl="2"/>
            <a:r>
              <a:rPr lang="en-US" dirty="0" smtClean="0"/>
              <a:t>Integration with other apps such as a user’s calendar to plan ahead for meals</a:t>
            </a:r>
          </a:p>
          <a:p>
            <a:pPr lvl="2"/>
            <a:r>
              <a:rPr lang="en-US" dirty="0" smtClean="0"/>
              <a:t>Could incorporate recipes, and/or grocery services beyond providing restaurant choices</a:t>
            </a:r>
          </a:p>
          <a:p>
            <a:endParaRPr lang="en-US" dirty="0"/>
          </a:p>
        </p:txBody>
      </p:sp>
      <p:sp>
        <p:nvSpPr>
          <p:cNvPr id="4" name="Slide Number Placeholder 3"/>
          <p:cNvSpPr>
            <a:spLocks noGrp="1"/>
          </p:cNvSpPr>
          <p:nvPr>
            <p:ph type="sldNum" sz="quarter" idx="10"/>
          </p:nvPr>
        </p:nvSpPr>
        <p:spPr/>
        <p:txBody>
          <a:bodyPr/>
          <a:lstStyle/>
          <a:p>
            <a:fld id="{A459A3D3-E5A4-B543-B40E-50BB015FC4C2}" type="slidenum">
              <a:rPr lang="en-US" smtClean="0"/>
              <a:t>8</a:t>
            </a:fld>
            <a:endParaRPr lang="en-US"/>
          </a:p>
        </p:txBody>
      </p:sp>
    </p:spTree>
    <p:extLst>
      <p:ext uri="{BB962C8B-B14F-4D97-AF65-F5344CB8AC3E}">
        <p14:creationId xmlns:p14="http://schemas.microsoft.com/office/powerpoint/2010/main" val="20443122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tif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solidFill>
                  <a:srgbClr val="C00000"/>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atin typeface="+mj-lt"/>
                <a:ea typeface="Arial Narrow" charset="0"/>
                <a:cs typeface="Arial Narrow"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Click to edit Master subtitle style</a:t>
            </a:r>
            <a:endParaRPr lang="en-US" dirty="0"/>
          </a:p>
        </p:txBody>
      </p:sp>
      <p:sp>
        <p:nvSpPr>
          <p:cNvPr id="4" name="Date Placeholder 3"/>
          <p:cNvSpPr>
            <a:spLocks noGrp="1"/>
          </p:cNvSpPr>
          <p:nvPr>
            <p:ph type="dt" sz="half" idx="10"/>
          </p:nvPr>
        </p:nvSpPr>
        <p:spPr/>
        <p:txBody>
          <a:bodyPr/>
          <a:lstStyle/>
          <a:p>
            <a:fld id="{1B811A13-8678-FA4A-A3BD-48EF2B3E0FCF}" type="datetimeFigureOut">
              <a:rPr lang="en-US" smtClean="0"/>
              <a:t>9/26/17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4FA255B-BD23-DE4E-BA4A-3630734DE6FE}" type="slidenum">
              <a:rPr lang="en-US" smtClean="0"/>
              <a:t>‹#›</a:t>
            </a:fld>
            <a:endParaRPr lang="en-US"/>
          </a:p>
        </p:txBody>
      </p:sp>
      <p:pic>
        <p:nvPicPr>
          <p:cNvPr id="7" name="Picture 6"/>
          <p:cNvPicPr>
            <a:picLocks noChangeAspect="1"/>
          </p:cNvPicPr>
          <p:nvPr userDrawn="1"/>
        </p:nvPicPr>
        <p:blipFill>
          <a:blip r:embed="rId2">
            <a:alphaModFix amt="70000"/>
          </a:blip>
          <a:stretch>
            <a:fillRect/>
          </a:stretch>
        </p:blipFill>
        <p:spPr>
          <a:xfrm>
            <a:off x="6483389" y="0"/>
            <a:ext cx="6570704" cy="6954837"/>
          </a:xfrm>
          <a:prstGeom prst="rect">
            <a:avLst/>
          </a:prstGeom>
        </p:spPr>
      </p:pic>
    </p:spTree>
    <p:extLst>
      <p:ext uri="{BB962C8B-B14F-4D97-AF65-F5344CB8AC3E}">
        <p14:creationId xmlns:p14="http://schemas.microsoft.com/office/powerpoint/2010/main" val="12851363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B811A13-8678-FA4A-A3BD-48EF2B3E0FCF}" type="datetimeFigureOut">
              <a:rPr lang="en-US" smtClean="0"/>
              <a:t>9/26/17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4FA255B-BD23-DE4E-BA4A-3630734DE6FE}" type="slidenum">
              <a:rPr lang="en-US" smtClean="0"/>
              <a:t>‹#›</a:t>
            </a:fld>
            <a:endParaRPr lang="en-US"/>
          </a:p>
        </p:txBody>
      </p:sp>
    </p:spTree>
    <p:extLst>
      <p:ext uri="{BB962C8B-B14F-4D97-AF65-F5344CB8AC3E}">
        <p14:creationId xmlns:p14="http://schemas.microsoft.com/office/powerpoint/2010/main" val="13324310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B811A13-8678-FA4A-A3BD-48EF2B3E0FCF}" type="datetimeFigureOut">
              <a:rPr lang="en-US" smtClean="0"/>
              <a:t>9/26/17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4FA255B-BD23-DE4E-BA4A-3630734DE6FE}" type="slidenum">
              <a:rPr lang="en-US" smtClean="0"/>
              <a:t>‹#›</a:t>
            </a:fld>
            <a:endParaRPr lang="en-US"/>
          </a:p>
        </p:txBody>
      </p:sp>
    </p:spTree>
    <p:extLst>
      <p:ext uri="{BB962C8B-B14F-4D97-AF65-F5344CB8AC3E}">
        <p14:creationId xmlns:p14="http://schemas.microsoft.com/office/powerpoint/2010/main" val="2084805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lgn="ctr">
              <a:defRPr sz="7200">
                <a:latin typeface="Gabriola" charset="0"/>
                <a:ea typeface="Gabriola" charset="0"/>
                <a:cs typeface="Gabriola" charset="0"/>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a:defRPr>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1B811A13-8678-FA4A-A3BD-48EF2B3E0FCF}" type="datetimeFigureOut">
              <a:rPr lang="en-US" smtClean="0"/>
              <a:t>9/26/17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4FA255B-BD23-DE4E-BA4A-3630734DE6FE}" type="slidenum">
              <a:rPr lang="en-US" smtClean="0"/>
              <a:t>‹#›</a:t>
            </a:fld>
            <a:endParaRPr lang="en-US"/>
          </a:p>
        </p:txBody>
      </p:sp>
    </p:spTree>
    <p:extLst>
      <p:ext uri="{BB962C8B-B14F-4D97-AF65-F5344CB8AC3E}">
        <p14:creationId xmlns:p14="http://schemas.microsoft.com/office/powerpoint/2010/main" val="20432268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B811A13-8678-FA4A-A3BD-48EF2B3E0FCF}" type="datetimeFigureOut">
              <a:rPr lang="en-US" smtClean="0"/>
              <a:t>9/26/17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4FA255B-BD23-DE4E-BA4A-3630734DE6FE}" type="slidenum">
              <a:rPr lang="en-US" smtClean="0"/>
              <a:t>‹#›</a:t>
            </a:fld>
            <a:endParaRPr lang="en-US"/>
          </a:p>
        </p:txBody>
      </p:sp>
    </p:spTree>
    <p:extLst>
      <p:ext uri="{BB962C8B-B14F-4D97-AF65-F5344CB8AC3E}">
        <p14:creationId xmlns:p14="http://schemas.microsoft.com/office/powerpoint/2010/main" val="1021141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B811A13-8678-FA4A-A3BD-48EF2B3E0FCF}" type="datetimeFigureOut">
              <a:rPr lang="en-US" smtClean="0"/>
              <a:t>9/26/17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4FA255B-BD23-DE4E-BA4A-3630734DE6FE}" type="slidenum">
              <a:rPr lang="en-US" smtClean="0"/>
              <a:t>‹#›</a:t>
            </a:fld>
            <a:endParaRPr lang="en-US"/>
          </a:p>
        </p:txBody>
      </p:sp>
    </p:spTree>
    <p:extLst>
      <p:ext uri="{BB962C8B-B14F-4D97-AF65-F5344CB8AC3E}">
        <p14:creationId xmlns:p14="http://schemas.microsoft.com/office/powerpoint/2010/main" val="3929506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B811A13-8678-FA4A-A3BD-48EF2B3E0FCF}" type="datetimeFigureOut">
              <a:rPr lang="en-US" smtClean="0"/>
              <a:t>9/26/17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4FA255B-BD23-DE4E-BA4A-3630734DE6FE}" type="slidenum">
              <a:rPr lang="en-US" smtClean="0"/>
              <a:t>‹#›</a:t>
            </a:fld>
            <a:endParaRPr lang="en-US"/>
          </a:p>
        </p:txBody>
      </p:sp>
    </p:spTree>
    <p:extLst>
      <p:ext uri="{BB962C8B-B14F-4D97-AF65-F5344CB8AC3E}">
        <p14:creationId xmlns:p14="http://schemas.microsoft.com/office/powerpoint/2010/main" val="8092087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B811A13-8678-FA4A-A3BD-48EF2B3E0FCF}" type="datetimeFigureOut">
              <a:rPr lang="en-US" smtClean="0"/>
              <a:t>9/26/17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4FA255B-BD23-DE4E-BA4A-3630734DE6FE}" type="slidenum">
              <a:rPr lang="en-US" smtClean="0"/>
              <a:t>‹#›</a:t>
            </a:fld>
            <a:endParaRPr lang="en-US"/>
          </a:p>
        </p:txBody>
      </p:sp>
    </p:spTree>
    <p:extLst>
      <p:ext uri="{BB962C8B-B14F-4D97-AF65-F5344CB8AC3E}">
        <p14:creationId xmlns:p14="http://schemas.microsoft.com/office/powerpoint/2010/main" val="3577264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B811A13-8678-FA4A-A3BD-48EF2B3E0FCF}" type="datetimeFigureOut">
              <a:rPr lang="en-US" smtClean="0"/>
              <a:t>9/26/17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4FA255B-BD23-DE4E-BA4A-3630734DE6FE}" type="slidenum">
              <a:rPr lang="en-US" smtClean="0"/>
              <a:t>‹#›</a:t>
            </a:fld>
            <a:endParaRPr lang="en-US"/>
          </a:p>
        </p:txBody>
      </p:sp>
    </p:spTree>
    <p:extLst>
      <p:ext uri="{BB962C8B-B14F-4D97-AF65-F5344CB8AC3E}">
        <p14:creationId xmlns:p14="http://schemas.microsoft.com/office/powerpoint/2010/main" val="15022718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B811A13-8678-FA4A-A3BD-48EF2B3E0FCF}" type="datetimeFigureOut">
              <a:rPr lang="en-US" smtClean="0"/>
              <a:t>9/26/17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4FA255B-BD23-DE4E-BA4A-3630734DE6FE}" type="slidenum">
              <a:rPr lang="en-US" smtClean="0"/>
              <a:t>‹#›</a:t>
            </a:fld>
            <a:endParaRPr lang="en-US"/>
          </a:p>
        </p:txBody>
      </p:sp>
    </p:spTree>
    <p:extLst>
      <p:ext uri="{BB962C8B-B14F-4D97-AF65-F5344CB8AC3E}">
        <p14:creationId xmlns:p14="http://schemas.microsoft.com/office/powerpoint/2010/main" val="7173754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B811A13-8678-FA4A-A3BD-48EF2B3E0FCF}" type="datetimeFigureOut">
              <a:rPr lang="en-US" smtClean="0"/>
              <a:t>9/26/17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4FA255B-BD23-DE4E-BA4A-3630734DE6FE}" type="slidenum">
              <a:rPr lang="en-US" smtClean="0"/>
              <a:t>‹#›</a:t>
            </a:fld>
            <a:endParaRPr lang="en-US"/>
          </a:p>
        </p:txBody>
      </p:sp>
    </p:spTree>
    <p:extLst>
      <p:ext uri="{BB962C8B-B14F-4D97-AF65-F5344CB8AC3E}">
        <p14:creationId xmlns:p14="http://schemas.microsoft.com/office/powerpoint/2010/main" val="955439261"/>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B811A13-8678-FA4A-A3BD-48EF2B3E0FCF}" type="datetimeFigureOut">
              <a:rPr lang="en-US" smtClean="0"/>
              <a:t>9/26/17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4FA255B-BD23-DE4E-BA4A-3630734DE6FE}" type="slidenum">
              <a:rPr lang="en-US" smtClean="0"/>
              <a:t>‹#›</a:t>
            </a:fld>
            <a:endParaRPr lang="en-US"/>
          </a:p>
        </p:txBody>
      </p:sp>
    </p:spTree>
    <p:extLst>
      <p:ext uri="{BB962C8B-B14F-4D97-AF65-F5344CB8AC3E}">
        <p14:creationId xmlns:p14="http://schemas.microsoft.com/office/powerpoint/2010/main" val="73886092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lnSpc>
          <a:spcPct val="90000"/>
        </a:lnSpc>
        <a:spcBef>
          <a:spcPct val="0"/>
        </a:spcBef>
        <a:buNone/>
        <a:defRPr sz="7200" b="1" kern="1200">
          <a:solidFill>
            <a:srgbClr val="C00000"/>
          </a:solidFill>
          <a:latin typeface="Gabriola" charset="0"/>
          <a:ea typeface="Gabriola" charset="0"/>
          <a:cs typeface="Gabriola" charset="0"/>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3" Type="http://schemas.openxmlformats.org/officeDocument/2006/relationships/image" Target="../media/image3.tiff"/><Relationship Id="rId4" Type="http://schemas.openxmlformats.org/officeDocument/2006/relationships/image" Target="../media/image4.tiff"/><Relationship Id="rId5" Type="http://schemas.openxmlformats.org/officeDocument/2006/relationships/image" Target="../media/image5.tiff"/><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tiff"/></Relationships>
</file>

<file path=ppt/slides/_rels/slide7.xml.rels><?xml version="1.0" encoding="UTF-8" standalone="yes"?>
<Relationships xmlns="http://schemas.openxmlformats.org/package/2006/relationships"><Relationship Id="rId3" Type="http://schemas.openxmlformats.org/officeDocument/2006/relationships/image" Target="../media/image7.tiff"/><Relationship Id="rId4" Type="http://schemas.openxmlformats.org/officeDocument/2006/relationships/hyperlink" Target="https://chelseymarie6.github.io/moodfood/" TargetMode="External"/><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575538"/>
            <a:ext cx="7582486" cy="2434948"/>
          </a:xfrm>
        </p:spPr>
        <p:txBody>
          <a:bodyPr>
            <a:normAutofit/>
          </a:bodyPr>
          <a:lstStyle/>
          <a:p>
            <a:r>
              <a:rPr lang="en-US" sz="12000" dirty="0" err="1" smtClean="0">
                <a:solidFill>
                  <a:srgbClr val="C00000"/>
                </a:solidFill>
                <a:latin typeface="Gabriola" charset="0"/>
                <a:ea typeface="Gabriola" charset="0"/>
                <a:cs typeface="Gabriola" charset="0"/>
              </a:rPr>
              <a:t>moodfood</a:t>
            </a:r>
            <a:endParaRPr lang="en-US" sz="12000" dirty="0">
              <a:solidFill>
                <a:srgbClr val="C00000"/>
              </a:solidFill>
              <a:latin typeface="Gabriola" charset="0"/>
              <a:ea typeface="Gabriola" charset="0"/>
              <a:cs typeface="Gabriola" charset="0"/>
            </a:endParaRPr>
          </a:p>
        </p:txBody>
      </p:sp>
      <p:sp>
        <p:nvSpPr>
          <p:cNvPr id="3" name="Subtitle 2"/>
          <p:cNvSpPr>
            <a:spLocks noGrp="1"/>
          </p:cNvSpPr>
          <p:nvPr>
            <p:ph type="subTitle" idx="1"/>
          </p:nvPr>
        </p:nvSpPr>
        <p:spPr>
          <a:xfrm>
            <a:off x="967154" y="4506643"/>
            <a:ext cx="6070209" cy="1655762"/>
          </a:xfrm>
        </p:spPr>
        <p:txBody>
          <a:bodyPr>
            <a:normAutofit/>
          </a:bodyPr>
          <a:lstStyle/>
          <a:p>
            <a:r>
              <a:rPr lang="en-US" sz="3500" b="1" i="1" dirty="0" smtClean="0">
                <a:ea typeface="Cambria" charset="0"/>
                <a:cs typeface="Cambria" charset="0"/>
              </a:rPr>
              <a:t>Chelsey Dolan, Anna Ly, </a:t>
            </a:r>
          </a:p>
          <a:p>
            <a:r>
              <a:rPr lang="en-US" sz="3500" b="1" i="1" dirty="0" smtClean="0">
                <a:ea typeface="Cambria" charset="0"/>
                <a:cs typeface="Cambria" charset="0"/>
              </a:rPr>
              <a:t>Justin McLaren, Simeon </a:t>
            </a:r>
            <a:r>
              <a:rPr lang="en-US" sz="3500" b="1" i="1" dirty="0" err="1" smtClean="0">
                <a:ea typeface="Cambria" charset="0"/>
                <a:cs typeface="Cambria" charset="0"/>
              </a:rPr>
              <a:t>Utubor</a:t>
            </a:r>
            <a:endParaRPr lang="en-US" sz="3500" b="1" i="1" dirty="0">
              <a:ea typeface="Cambria" charset="0"/>
              <a:cs typeface="Cambria" charset="0"/>
            </a:endParaRPr>
          </a:p>
        </p:txBody>
      </p:sp>
      <p:sp>
        <p:nvSpPr>
          <p:cNvPr id="4" name="Title 1"/>
          <p:cNvSpPr txBox="1">
            <a:spLocks/>
          </p:cNvSpPr>
          <p:nvPr/>
        </p:nvSpPr>
        <p:spPr>
          <a:xfrm>
            <a:off x="942535" y="2787035"/>
            <a:ext cx="6119446" cy="1335916"/>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b="1" kern="1200">
                <a:solidFill>
                  <a:schemeClr val="accent5">
                    <a:lumMod val="75000"/>
                  </a:schemeClr>
                </a:solidFill>
                <a:latin typeface="Gabriola" charset="0"/>
                <a:ea typeface="Gabriola" charset="0"/>
                <a:cs typeface="Gabriola" charset="0"/>
              </a:defRPr>
            </a:lvl1pPr>
          </a:lstStyle>
          <a:p>
            <a:r>
              <a:rPr lang="en-US" sz="7000" i="1" dirty="0" smtClean="0">
                <a:solidFill>
                  <a:srgbClr val="1F98DA"/>
                </a:solidFill>
              </a:rPr>
              <a:t>by 4 foodies</a:t>
            </a:r>
            <a:endParaRPr lang="en-US" sz="7000" i="1" dirty="0">
              <a:solidFill>
                <a:srgbClr val="1F98DA"/>
              </a:solidFill>
            </a:endParaRPr>
          </a:p>
        </p:txBody>
      </p:sp>
    </p:spTree>
    <p:extLst>
      <p:ext uri="{BB962C8B-B14F-4D97-AF65-F5344CB8AC3E}">
        <p14:creationId xmlns:p14="http://schemas.microsoft.com/office/powerpoint/2010/main" val="13866075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589315" y="467179"/>
            <a:ext cx="9186652" cy="6107792"/>
          </a:xfrm>
          <a:prstGeom prst="rect">
            <a:avLst/>
          </a:prstGeom>
        </p:spPr>
      </p:pic>
    </p:spTree>
    <p:extLst>
      <p:ext uri="{BB962C8B-B14F-4D97-AF65-F5344CB8AC3E}">
        <p14:creationId xmlns:p14="http://schemas.microsoft.com/office/powerpoint/2010/main" val="12278435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dirty="0" smtClean="0">
                <a:solidFill>
                  <a:srgbClr val="C00000"/>
                </a:solidFill>
              </a:rPr>
              <a:t>C O N C E P T</a:t>
            </a:r>
            <a:endParaRPr lang="en-US" sz="7200" b="1" dirty="0">
              <a:solidFill>
                <a:srgbClr val="C00000"/>
              </a:solidFill>
            </a:endParaRPr>
          </a:p>
        </p:txBody>
      </p:sp>
      <p:sp>
        <p:nvSpPr>
          <p:cNvPr id="3" name="Content Placeholder 2"/>
          <p:cNvSpPr>
            <a:spLocks noGrp="1"/>
          </p:cNvSpPr>
          <p:nvPr>
            <p:ph idx="1"/>
          </p:nvPr>
        </p:nvSpPr>
        <p:spPr>
          <a:xfrm>
            <a:off x="4876799" y="1431236"/>
            <a:ext cx="6599583" cy="5128590"/>
          </a:xfrm>
        </p:spPr>
        <p:txBody>
          <a:bodyPr>
            <a:normAutofit/>
          </a:bodyPr>
          <a:lstStyle/>
          <a:p>
            <a:pPr marL="0" indent="0">
              <a:lnSpc>
                <a:spcPct val="100000"/>
              </a:lnSpc>
              <a:spcBef>
                <a:spcPts val="0"/>
              </a:spcBef>
              <a:buNone/>
            </a:pPr>
            <a:r>
              <a:rPr lang="en-US" dirty="0" smtClean="0">
                <a:latin typeface="+mj-lt"/>
                <a:ea typeface="Calibri" charset="0"/>
                <a:cs typeface="Calibri" charset="0"/>
              </a:rPr>
              <a:t>Helps answer the age-old question: “What should I eat?”</a:t>
            </a:r>
          </a:p>
          <a:p>
            <a:pPr marL="0" indent="0">
              <a:lnSpc>
                <a:spcPct val="100000"/>
              </a:lnSpc>
              <a:spcBef>
                <a:spcPts val="0"/>
              </a:spcBef>
              <a:buNone/>
            </a:pPr>
            <a:endParaRPr lang="en-US" dirty="0" smtClean="0">
              <a:latin typeface="+mj-lt"/>
              <a:ea typeface="Calibri" charset="0"/>
              <a:cs typeface="Calibri" charset="0"/>
            </a:endParaRPr>
          </a:p>
          <a:p>
            <a:pPr marL="0" indent="0">
              <a:lnSpc>
                <a:spcPct val="100000"/>
              </a:lnSpc>
              <a:spcBef>
                <a:spcPts val="0"/>
              </a:spcBef>
              <a:buNone/>
            </a:pPr>
            <a:r>
              <a:rPr lang="en-US" dirty="0" smtClean="0">
                <a:latin typeface="+mj-lt"/>
                <a:ea typeface="Calibri" charset="0"/>
                <a:cs typeface="Calibri" charset="0"/>
              </a:rPr>
              <a:t>Brings you one food option nearest you based on your mood</a:t>
            </a:r>
          </a:p>
          <a:p>
            <a:pPr marL="0" indent="0">
              <a:lnSpc>
                <a:spcPct val="100000"/>
              </a:lnSpc>
              <a:spcBef>
                <a:spcPts val="0"/>
              </a:spcBef>
              <a:buNone/>
            </a:pPr>
            <a:endParaRPr lang="en-US" dirty="0">
              <a:latin typeface="+mj-lt"/>
              <a:ea typeface="Calibri" charset="0"/>
              <a:cs typeface="Calibri" charset="0"/>
            </a:endParaRPr>
          </a:p>
          <a:p>
            <a:pPr marL="0" indent="0">
              <a:lnSpc>
                <a:spcPct val="100000"/>
              </a:lnSpc>
              <a:spcBef>
                <a:spcPts val="0"/>
              </a:spcBef>
              <a:buNone/>
            </a:pPr>
            <a:r>
              <a:rPr lang="en-US" dirty="0" smtClean="0">
                <a:latin typeface="+mj-lt"/>
                <a:ea typeface="Calibri" charset="0"/>
                <a:cs typeface="Calibri" charset="0"/>
              </a:rPr>
              <a:t>User types in current mood and will be provided with a food option closest to their zip </a:t>
            </a:r>
            <a:r>
              <a:rPr lang="en-US" dirty="0" smtClean="0">
                <a:latin typeface="+mj-lt"/>
                <a:ea typeface="Calibri" charset="0"/>
                <a:cs typeface="Calibri" charset="0"/>
              </a:rPr>
              <a:t>code</a:t>
            </a:r>
          </a:p>
          <a:p>
            <a:pPr marL="0" indent="0">
              <a:lnSpc>
                <a:spcPct val="100000"/>
              </a:lnSpc>
              <a:spcBef>
                <a:spcPts val="0"/>
              </a:spcBef>
              <a:buNone/>
            </a:pPr>
            <a:endParaRPr lang="en-US" dirty="0">
              <a:ea typeface="Calibri" charset="0"/>
              <a:cs typeface="Calibri" charset="0"/>
            </a:endParaRPr>
          </a:p>
          <a:p>
            <a:pPr marL="0" indent="0">
              <a:lnSpc>
                <a:spcPct val="100000"/>
              </a:lnSpc>
              <a:spcBef>
                <a:spcPts val="0"/>
              </a:spcBef>
              <a:buNone/>
            </a:pPr>
            <a:r>
              <a:rPr lang="en-US" dirty="0" smtClean="0">
                <a:latin typeface="+mj-lt"/>
                <a:ea typeface="Calibri" charset="0"/>
                <a:cs typeface="Calibri" charset="0"/>
              </a:rPr>
              <a:t>User-friendly and simple</a:t>
            </a:r>
            <a:endParaRPr lang="en-US" dirty="0">
              <a:latin typeface="+mj-lt"/>
              <a:ea typeface="Calibri" charset="0"/>
              <a:cs typeface="Calibri" charset="0"/>
            </a:endParaRPr>
          </a:p>
        </p:txBody>
      </p:sp>
    </p:spTree>
    <p:extLst>
      <p:ext uri="{BB962C8B-B14F-4D97-AF65-F5344CB8AC3E}">
        <p14:creationId xmlns:p14="http://schemas.microsoft.com/office/powerpoint/2010/main" val="2201018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3">
            <a:alphaModFix amt="70000"/>
          </a:blip>
          <a:srcRect l="7297" t="7730" r="20175"/>
          <a:stretch/>
        </p:blipFill>
        <p:spPr>
          <a:xfrm>
            <a:off x="-43696" y="689113"/>
            <a:ext cx="7606748" cy="6168887"/>
          </a:xfrm>
          <a:prstGeom prst="rect">
            <a:avLst/>
          </a:prstGeom>
        </p:spPr>
      </p:pic>
      <p:sp>
        <p:nvSpPr>
          <p:cNvPr id="2" name="Title 1"/>
          <p:cNvSpPr>
            <a:spLocks noGrp="1"/>
          </p:cNvSpPr>
          <p:nvPr>
            <p:ph type="title"/>
          </p:nvPr>
        </p:nvSpPr>
        <p:spPr/>
        <p:txBody>
          <a:bodyPr>
            <a:normAutofit/>
          </a:bodyPr>
          <a:lstStyle/>
          <a:p>
            <a:pPr algn="ctr"/>
            <a:r>
              <a:rPr lang="en-US" sz="7200" dirty="0" smtClean="0">
                <a:latin typeface="Gabriola" charset="0"/>
                <a:ea typeface="Gabriola" charset="0"/>
                <a:cs typeface="Gabriola" charset="0"/>
              </a:rPr>
              <a:t>D E V E L O P M E N T</a:t>
            </a:r>
            <a:endParaRPr lang="en-US" sz="7200" dirty="0">
              <a:latin typeface="Gabriola" charset="0"/>
              <a:ea typeface="Gabriola" charset="0"/>
              <a:cs typeface="Gabriola" charset="0"/>
            </a:endParaRPr>
          </a:p>
        </p:txBody>
      </p:sp>
      <p:sp>
        <p:nvSpPr>
          <p:cNvPr id="3" name="Content Placeholder 2"/>
          <p:cNvSpPr>
            <a:spLocks noGrp="1"/>
          </p:cNvSpPr>
          <p:nvPr>
            <p:ph idx="1"/>
          </p:nvPr>
        </p:nvSpPr>
        <p:spPr>
          <a:xfrm>
            <a:off x="1940441" y="1473403"/>
            <a:ext cx="4758400" cy="4640489"/>
          </a:xfrm>
        </p:spPr>
        <p:txBody>
          <a:bodyPr>
            <a:norm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3500" b="1" u="sng" dirty="0" smtClean="0"/>
              <a:t>Front-End:  </a:t>
            </a:r>
          </a:p>
          <a:p>
            <a:pPr marL="0" marR="0" lvl="0" indent="0" algn="ctr" defTabSz="914400" eaLnBrk="1" fontAlgn="auto" latinLnBrk="0" hangingPunct="1">
              <a:lnSpc>
                <a:spcPct val="100000"/>
              </a:lnSpc>
              <a:spcBef>
                <a:spcPts val="0"/>
              </a:spcBef>
              <a:spcAft>
                <a:spcPts val="0"/>
              </a:spcAft>
              <a:buClrTx/>
              <a:buSzTx/>
              <a:buFontTx/>
              <a:buNone/>
              <a:tabLst/>
              <a:defRPr/>
            </a:pPr>
            <a:r>
              <a:rPr lang="en-US" sz="3500" u="sng" dirty="0" smtClean="0"/>
              <a:t>Anna and Justin</a:t>
            </a:r>
          </a:p>
          <a:p>
            <a:pPr marL="0" lvl="0" indent="0" algn="ctr">
              <a:lnSpc>
                <a:spcPct val="100000"/>
              </a:lnSpc>
              <a:spcBef>
                <a:spcPts val="0"/>
              </a:spcBef>
              <a:buNone/>
              <a:defRPr/>
            </a:pPr>
            <a:endParaRPr lang="en-US" sz="3500" u="sng" dirty="0"/>
          </a:p>
          <a:p>
            <a:pPr marL="0" lvl="0" indent="0" algn="ctr">
              <a:lnSpc>
                <a:spcPct val="100000"/>
              </a:lnSpc>
              <a:spcBef>
                <a:spcPts val="0"/>
              </a:spcBef>
              <a:buNone/>
              <a:defRPr/>
            </a:pPr>
            <a:r>
              <a:rPr lang="en-US" sz="3500" dirty="0" smtClean="0"/>
              <a:t>HTML</a:t>
            </a:r>
          </a:p>
          <a:p>
            <a:pPr marL="0" lvl="0" indent="0" algn="ctr">
              <a:lnSpc>
                <a:spcPct val="100000"/>
              </a:lnSpc>
              <a:spcBef>
                <a:spcPts val="0"/>
              </a:spcBef>
              <a:buNone/>
              <a:defRPr/>
            </a:pPr>
            <a:r>
              <a:rPr lang="en-US" sz="3500" dirty="0" smtClean="0"/>
              <a:t>CSS</a:t>
            </a:r>
            <a:endParaRPr lang="en-US" sz="3500" dirty="0"/>
          </a:p>
          <a:p>
            <a:pPr marL="0" lvl="0" indent="0" algn="ctr">
              <a:lnSpc>
                <a:spcPct val="100000"/>
              </a:lnSpc>
              <a:spcBef>
                <a:spcPts val="0"/>
              </a:spcBef>
              <a:buNone/>
              <a:defRPr/>
            </a:pPr>
            <a:r>
              <a:rPr lang="en-US" sz="3500" dirty="0" smtClean="0"/>
              <a:t>Bootstrap</a:t>
            </a:r>
          </a:p>
          <a:p>
            <a:pPr marL="0" lvl="0" indent="0" algn="ctr">
              <a:lnSpc>
                <a:spcPct val="100000"/>
              </a:lnSpc>
              <a:spcBef>
                <a:spcPts val="0"/>
              </a:spcBef>
              <a:buNone/>
              <a:defRPr/>
            </a:pPr>
            <a:r>
              <a:rPr lang="en-US" sz="3500" dirty="0" smtClean="0"/>
              <a:t>jQuery</a:t>
            </a:r>
          </a:p>
          <a:p>
            <a:pPr marL="0" lvl="0" indent="0" algn="ctr">
              <a:lnSpc>
                <a:spcPct val="100000"/>
              </a:lnSpc>
              <a:spcBef>
                <a:spcPts val="0"/>
              </a:spcBef>
              <a:buNone/>
              <a:defRPr/>
            </a:pPr>
            <a:r>
              <a:rPr lang="en-US" sz="3500" dirty="0" err="1" smtClean="0"/>
              <a:t>Animate.css</a:t>
            </a:r>
            <a:endParaRPr lang="en-US" sz="3500" dirty="0" smtClean="0"/>
          </a:p>
        </p:txBody>
      </p:sp>
      <p:sp>
        <p:nvSpPr>
          <p:cNvPr id="4" name="Content Placeholder 2"/>
          <p:cNvSpPr txBox="1">
            <a:spLocks/>
          </p:cNvSpPr>
          <p:nvPr/>
        </p:nvSpPr>
        <p:spPr>
          <a:xfrm>
            <a:off x="6005591" y="1453312"/>
            <a:ext cx="5920798" cy="464048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lnSpc>
                <a:spcPct val="100000"/>
              </a:lnSpc>
              <a:spcBef>
                <a:spcPts val="0"/>
              </a:spcBef>
              <a:buFontTx/>
              <a:buNone/>
            </a:pPr>
            <a:r>
              <a:rPr lang="en-US" sz="3500" b="1" u="sng" dirty="0" smtClean="0">
                <a:latin typeface="+mj-lt"/>
              </a:rPr>
              <a:t>Back-End:  </a:t>
            </a:r>
          </a:p>
          <a:p>
            <a:pPr marL="0" indent="0" algn="ctr">
              <a:lnSpc>
                <a:spcPct val="100000"/>
              </a:lnSpc>
              <a:spcBef>
                <a:spcPts val="0"/>
              </a:spcBef>
              <a:buFontTx/>
              <a:buNone/>
            </a:pPr>
            <a:r>
              <a:rPr lang="en-US" sz="3500" u="sng" dirty="0" smtClean="0">
                <a:latin typeface="+mj-lt"/>
              </a:rPr>
              <a:t>Chelsey and Simeon</a:t>
            </a:r>
          </a:p>
          <a:p>
            <a:pPr marL="0" indent="0" algn="ctr">
              <a:lnSpc>
                <a:spcPct val="100000"/>
              </a:lnSpc>
              <a:spcBef>
                <a:spcPts val="0"/>
              </a:spcBef>
              <a:buFontTx/>
              <a:buNone/>
            </a:pPr>
            <a:endParaRPr lang="en-US" sz="3500" u="sng" dirty="0">
              <a:latin typeface="+mj-lt"/>
            </a:endParaRPr>
          </a:p>
          <a:p>
            <a:pPr marL="0" indent="0" algn="ctr">
              <a:lnSpc>
                <a:spcPct val="100000"/>
              </a:lnSpc>
              <a:spcBef>
                <a:spcPts val="0"/>
              </a:spcBef>
              <a:buFontTx/>
              <a:buNone/>
            </a:pPr>
            <a:r>
              <a:rPr lang="en-US" sz="3500" dirty="0" smtClean="0">
                <a:latin typeface="+mj-lt"/>
              </a:rPr>
              <a:t>JavaScript</a:t>
            </a:r>
            <a:endParaRPr lang="en-US" sz="3500" dirty="0">
              <a:latin typeface="+mj-lt"/>
            </a:endParaRPr>
          </a:p>
          <a:p>
            <a:pPr marL="0" indent="0" algn="ctr">
              <a:lnSpc>
                <a:spcPct val="100000"/>
              </a:lnSpc>
              <a:spcBef>
                <a:spcPts val="0"/>
              </a:spcBef>
              <a:buFontTx/>
              <a:buNone/>
            </a:pPr>
            <a:r>
              <a:rPr lang="en-US" sz="3500" dirty="0" smtClean="0">
                <a:latin typeface="+mj-lt"/>
              </a:rPr>
              <a:t>jQuery</a:t>
            </a:r>
            <a:endParaRPr lang="en-US" sz="3500" dirty="0">
              <a:latin typeface="+mj-lt"/>
            </a:endParaRPr>
          </a:p>
          <a:p>
            <a:pPr marL="0" indent="0" algn="ctr">
              <a:lnSpc>
                <a:spcPct val="100000"/>
              </a:lnSpc>
              <a:spcBef>
                <a:spcPts val="0"/>
              </a:spcBef>
              <a:buFontTx/>
              <a:buNone/>
            </a:pPr>
            <a:r>
              <a:rPr lang="en-US" sz="3500" dirty="0">
                <a:latin typeface="+mj-lt"/>
              </a:rPr>
              <a:t>Google </a:t>
            </a:r>
            <a:r>
              <a:rPr lang="en-US" sz="3500" dirty="0" smtClean="0">
                <a:latin typeface="+mj-lt"/>
              </a:rPr>
              <a:t>Places &amp; Maps API</a:t>
            </a:r>
            <a:endParaRPr lang="en-US" sz="3500" dirty="0">
              <a:latin typeface="+mj-lt"/>
            </a:endParaRPr>
          </a:p>
          <a:p>
            <a:pPr marL="0" lvl="1" indent="0" algn="ctr">
              <a:lnSpc>
                <a:spcPct val="100000"/>
              </a:lnSpc>
              <a:spcBef>
                <a:spcPts val="0"/>
              </a:spcBef>
              <a:buNone/>
            </a:pPr>
            <a:r>
              <a:rPr lang="en-US" sz="3500" dirty="0" err="1" smtClean="0">
                <a:latin typeface="+mj-lt"/>
              </a:rPr>
              <a:t>Indico</a:t>
            </a:r>
            <a:r>
              <a:rPr lang="en-US" sz="3500" dirty="0" smtClean="0">
                <a:latin typeface="+mj-lt"/>
              </a:rPr>
              <a:t> API</a:t>
            </a:r>
          </a:p>
          <a:p>
            <a:pPr marL="0" lvl="1" indent="0" algn="ctr">
              <a:lnSpc>
                <a:spcPct val="100000"/>
              </a:lnSpc>
              <a:spcBef>
                <a:spcPts val="0"/>
              </a:spcBef>
              <a:buNone/>
            </a:pPr>
            <a:r>
              <a:rPr lang="en-US" sz="3500" dirty="0" smtClean="0">
                <a:latin typeface="+mj-lt"/>
              </a:rPr>
              <a:t>Firebase</a:t>
            </a:r>
            <a:endParaRPr lang="en-US" sz="3500" dirty="0">
              <a:latin typeface="+mj-lt"/>
            </a:endParaRPr>
          </a:p>
        </p:txBody>
      </p:sp>
      <p:pic>
        <p:nvPicPr>
          <p:cNvPr id="5" name="Picture 4"/>
          <p:cNvPicPr>
            <a:picLocks noChangeAspect="1"/>
          </p:cNvPicPr>
          <p:nvPr/>
        </p:nvPicPr>
        <p:blipFill>
          <a:blip r:embed="rId4"/>
          <a:stretch>
            <a:fillRect/>
          </a:stretch>
        </p:blipFill>
        <p:spPr>
          <a:xfrm>
            <a:off x="4319641" y="5888372"/>
            <a:ext cx="4194416" cy="825776"/>
          </a:xfrm>
          <a:prstGeom prst="rect">
            <a:avLst/>
          </a:prstGeom>
        </p:spPr>
      </p:pic>
      <p:pic>
        <p:nvPicPr>
          <p:cNvPr id="8" name="Picture 7"/>
          <p:cNvPicPr>
            <a:picLocks noChangeAspect="1"/>
          </p:cNvPicPr>
          <p:nvPr/>
        </p:nvPicPr>
        <p:blipFill>
          <a:blip r:embed="rId5"/>
          <a:stretch>
            <a:fillRect/>
          </a:stretch>
        </p:blipFill>
        <p:spPr>
          <a:xfrm>
            <a:off x="9110126" y="5678880"/>
            <a:ext cx="2763137" cy="829839"/>
          </a:xfrm>
          <a:prstGeom prst="rect">
            <a:avLst/>
          </a:prstGeom>
        </p:spPr>
      </p:pic>
    </p:spTree>
    <p:extLst>
      <p:ext uri="{BB962C8B-B14F-4D97-AF65-F5344CB8AC3E}">
        <p14:creationId xmlns:p14="http://schemas.microsoft.com/office/powerpoint/2010/main" val="12843981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 E S I G N</a:t>
            </a:r>
            <a:endParaRPr lang="en-US" dirty="0"/>
          </a:p>
        </p:txBody>
      </p:sp>
      <p:sp>
        <p:nvSpPr>
          <p:cNvPr id="3" name="Content Placeholder 2"/>
          <p:cNvSpPr>
            <a:spLocks noGrp="1"/>
          </p:cNvSpPr>
          <p:nvPr>
            <p:ph idx="1"/>
          </p:nvPr>
        </p:nvSpPr>
        <p:spPr>
          <a:xfrm>
            <a:off x="838200" y="1825625"/>
            <a:ext cx="10515600" cy="4177610"/>
          </a:xfrm>
        </p:spPr>
        <p:txBody>
          <a:bodyPr>
            <a:norm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3300" dirty="0" smtClean="0"/>
              <a:t>Simple, sleek, and user-friendly app development</a:t>
            </a:r>
          </a:p>
          <a:p>
            <a:pPr marL="0" marR="0" lvl="0" indent="0" defTabSz="914400" eaLnBrk="1" fontAlgn="auto" latinLnBrk="0" hangingPunct="1">
              <a:lnSpc>
                <a:spcPct val="100000"/>
              </a:lnSpc>
              <a:spcBef>
                <a:spcPts val="0"/>
              </a:spcBef>
              <a:spcAft>
                <a:spcPts val="0"/>
              </a:spcAft>
              <a:buClrTx/>
              <a:buSzTx/>
              <a:buFontTx/>
              <a:buNone/>
              <a:tabLst/>
              <a:defRPr/>
            </a:pPr>
            <a:endParaRPr lang="en-US" sz="3300" dirty="0" smtClean="0"/>
          </a:p>
          <a:p>
            <a:pPr marL="0" marR="0" lvl="0" indent="0" defTabSz="914400" eaLnBrk="1" fontAlgn="auto" latinLnBrk="0" hangingPunct="1">
              <a:lnSpc>
                <a:spcPct val="100000"/>
              </a:lnSpc>
              <a:spcBef>
                <a:spcPts val="0"/>
              </a:spcBef>
              <a:spcAft>
                <a:spcPts val="0"/>
              </a:spcAft>
              <a:buClrTx/>
              <a:buSzTx/>
              <a:buFontTx/>
              <a:buNone/>
              <a:tabLst/>
              <a:defRPr/>
            </a:pPr>
            <a:r>
              <a:rPr lang="en-US" sz="3300" dirty="0" smtClean="0"/>
              <a:t>Hand-drawn wireframe, Photoshop prototype, simple HTML and CSS, then a robust UI/UX working app </a:t>
            </a:r>
          </a:p>
          <a:p>
            <a:pPr marL="0" marR="0" lvl="0" indent="0" defTabSz="914400" eaLnBrk="1" fontAlgn="auto" latinLnBrk="0" hangingPunct="1">
              <a:lnSpc>
                <a:spcPct val="100000"/>
              </a:lnSpc>
              <a:spcBef>
                <a:spcPts val="0"/>
              </a:spcBef>
              <a:spcAft>
                <a:spcPts val="0"/>
              </a:spcAft>
              <a:buClrTx/>
              <a:buSzTx/>
              <a:buFontTx/>
              <a:buNone/>
              <a:tabLst/>
              <a:defRPr/>
            </a:pPr>
            <a:endParaRPr lang="en-US" sz="3300" dirty="0"/>
          </a:p>
          <a:p>
            <a:pPr marL="0" marR="0" lvl="0" indent="0" defTabSz="914400" eaLnBrk="1" fontAlgn="auto" latinLnBrk="0" hangingPunct="1">
              <a:lnSpc>
                <a:spcPct val="100000"/>
              </a:lnSpc>
              <a:spcBef>
                <a:spcPts val="0"/>
              </a:spcBef>
              <a:spcAft>
                <a:spcPts val="0"/>
              </a:spcAft>
              <a:buClrTx/>
              <a:buSzTx/>
              <a:buFontTx/>
              <a:buNone/>
              <a:tabLst/>
              <a:defRPr/>
            </a:pPr>
            <a:r>
              <a:rPr lang="en-US" sz="3300" dirty="0" smtClean="0"/>
              <a:t>Integrated back-end with front-end ensuring proper data was pulled from APIs, including Google Maps</a:t>
            </a:r>
            <a:endParaRPr lang="en-US" sz="3300" dirty="0" smtClean="0"/>
          </a:p>
        </p:txBody>
      </p:sp>
    </p:spTree>
    <p:extLst>
      <p:ext uri="{BB962C8B-B14F-4D97-AF65-F5344CB8AC3E}">
        <p14:creationId xmlns:p14="http://schemas.microsoft.com/office/powerpoint/2010/main" val="12175921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 A R A M E T E R S </a:t>
            </a:r>
            <a:endParaRPr lang="en-US" dirty="0"/>
          </a:p>
        </p:txBody>
      </p:sp>
      <p:sp>
        <p:nvSpPr>
          <p:cNvPr id="3" name="Content Placeholder 2"/>
          <p:cNvSpPr>
            <a:spLocks noGrp="1"/>
          </p:cNvSpPr>
          <p:nvPr>
            <p:ph idx="1"/>
          </p:nvPr>
        </p:nvSpPr>
        <p:spPr>
          <a:xfrm>
            <a:off x="838199" y="1825625"/>
            <a:ext cx="10831287" cy="4684032"/>
          </a:xfrm>
        </p:spPr>
        <p:txBody>
          <a:bodyPr>
            <a:normAutofit lnSpcReduction="10000"/>
          </a:bodyPr>
          <a:lstStyle/>
          <a:p>
            <a:pPr marL="0" indent="0">
              <a:buNone/>
            </a:pPr>
            <a:r>
              <a:rPr lang="en-US" sz="3000" dirty="0" smtClean="0"/>
              <a:t>Distance (max: </a:t>
            </a:r>
            <a:r>
              <a:rPr lang="en-US" sz="3000" dirty="0"/>
              <a:t>5</a:t>
            </a:r>
            <a:r>
              <a:rPr lang="en-US" sz="3000" dirty="0" smtClean="0"/>
              <a:t> </a:t>
            </a:r>
            <a:r>
              <a:rPr lang="en-US" sz="3000" dirty="0" smtClean="0"/>
              <a:t>mile radius)</a:t>
            </a:r>
          </a:p>
          <a:p>
            <a:pPr marL="0" indent="0">
              <a:buNone/>
            </a:pPr>
            <a:endParaRPr lang="en-US" sz="3000" dirty="0" smtClean="0"/>
          </a:p>
          <a:p>
            <a:pPr marL="0" indent="0">
              <a:buNone/>
            </a:pPr>
            <a:r>
              <a:rPr lang="en-US" sz="3000" dirty="0" smtClean="0"/>
              <a:t>Ratings (3.5 stars or greater)</a:t>
            </a:r>
          </a:p>
          <a:p>
            <a:pPr marL="0" indent="0">
              <a:buNone/>
            </a:pPr>
            <a:endParaRPr lang="en-US" sz="3000" dirty="0" smtClean="0"/>
          </a:p>
          <a:p>
            <a:pPr marL="0" indent="0">
              <a:buNone/>
            </a:pPr>
            <a:r>
              <a:rPr lang="en-US" sz="3000" dirty="0" smtClean="0"/>
              <a:t>Open now</a:t>
            </a:r>
          </a:p>
          <a:p>
            <a:pPr marL="0" indent="0">
              <a:buNone/>
            </a:pPr>
            <a:endParaRPr lang="en-US" sz="3000" dirty="0" smtClean="0"/>
          </a:p>
          <a:p>
            <a:pPr marL="0" indent="0">
              <a:buNone/>
            </a:pPr>
            <a:r>
              <a:rPr lang="en-US" sz="3000" dirty="0" smtClean="0"/>
              <a:t>Prominence</a:t>
            </a:r>
          </a:p>
          <a:p>
            <a:pPr marL="0" indent="0">
              <a:buNone/>
            </a:pPr>
            <a:endParaRPr lang="en-US" sz="3000" dirty="0" smtClean="0"/>
          </a:p>
          <a:p>
            <a:pPr marL="0" indent="0">
              <a:buNone/>
            </a:pPr>
            <a:r>
              <a:rPr lang="en-US" sz="3000" dirty="0" smtClean="0"/>
              <a:t>User’s Longitude and Latitude</a:t>
            </a:r>
            <a:endParaRPr lang="en-US" sz="3000" dirty="0"/>
          </a:p>
        </p:txBody>
      </p:sp>
      <p:pic>
        <p:nvPicPr>
          <p:cNvPr id="4" name="Picture 3"/>
          <p:cNvPicPr>
            <a:picLocks noChangeAspect="1"/>
          </p:cNvPicPr>
          <p:nvPr/>
        </p:nvPicPr>
        <p:blipFill>
          <a:blip r:embed="rId2">
            <a:alphaModFix amt="70000"/>
          </a:blip>
          <a:stretch>
            <a:fillRect/>
          </a:stretch>
        </p:blipFill>
        <p:spPr>
          <a:xfrm>
            <a:off x="7679338" y="0"/>
            <a:ext cx="4701342" cy="6825905"/>
          </a:xfrm>
          <a:prstGeom prst="rect">
            <a:avLst/>
          </a:prstGeom>
        </p:spPr>
      </p:pic>
    </p:spTree>
    <p:extLst>
      <p:ext uri="{BB962C8B-B14F-4D97-AF65-F5344CB8AC3E}">
        <p14:creationId xmlns:p14="http://schemas.microsoft.com/office/powerpoint/2010/main" val="7243260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alphaModFix amt="70000"/>
          </a:blip>
          <a:stretch>
            <a:fillRect/>
          </a:stretch>
        </p:blipFill>
        <p:spPr>
          <a:xfrm>
            <a:off x="145774" y="2241411"/>
            <a:ext cx="2994991" cy="4616589"/>
          </a:xfrm>
          <a:prstGeom prst="rect">
            <a:avLst/>
          </a:prstGeom>
        </p:spPr>
      </p:pic>
      <p:sp>
        <p:nvSpPr>
          <p:cNvPr id="2" name="Title 1"/>
          <p:cNvSpPr>
            <a:spLocks noGrp="1"/>
          </p:cNvSpPr>
          <p:nvPr>
            <p:ph type="title"/>
          </p:nvPr>
        </p:nvSpPr>
        <p:spPr/>
        <p:txBody>
          <a:bodyPr/>
          <a:lstStyle/>
          <a:p>
            <a:r>
              <a:rPr lang="en-US" dirty="0" smtClean="0"/>
              <a:t>D E M O</a:t>
            </a:r>
            <a:endParaRPr lang="en-US" dirty="0"/>
          </a:p>
        </p:txBody>
      </p:sp>
      <p:sp>
        <p:nvSpPr>
          <p:cNvPr id="3" name="Content Placeholder 2"/>
          <p:cNvSpPr>
            <a:spLocks noGrp="1"/>
          </p:cNvSpPr>
          <p:nvPr>
            <p:ph idx="1"/>
          </p:nvPr>
        </p:nvSpPr>
        <p:spPr>
          <a:xfrm>
            <a:off x="3445564" y="1825625"/>
            <a:ext cx="8481393" cy="3753540"/>
          </a:xfrm>
        </p:spPr>
        <p:txBody>
          <a:bodyPr>
            <a:normAutofit/>
          </a:bodyPr>
          <a:lstStyle/>
          <a:p>
            <a:pPr marL="0" indent="0" algn="ctr">
              <a:buNone/>
            </a:pPr>
            <a:r>
              <a:rPr lang="en-US" sz="4000" dirty="0" smtClean="0"/>
              <a:t>Check it out:</a:t>
            </a:r>
          </a:p>
          <a:p>
            <a:pPr marL="0" indent="0" algn="ctr">
              <a:buNone/>
            </a:pPr>
            <a:r>
              <a:rPr lang="en-US" sz="3500" dirty="0" smtClean="0"/>
              <a:t> </a:t>
            </a:r>
            <a:r>
              <a:rPr lang="en-US" sz="3500" dirty="0" smtClean="0">
                <a:hlinkClick r:id="rId4"/>
              </a:rPr>
              <a:t>https://chelseymarie6.github.io/moodfood/</a:t>
            </a:r>
            <a:endParaRPr lang="en-US" sz="3500" dirty="0" smtClean="0"/>
          </a:p>
          <a:p>
            <a:pPr marL="0" marR="0" lvl="0" indent="0" defTabSz="914400" eaLnBrk="1" fontAlgn="auto" latinLnBrk="0" hangingPunct="1">
              <a:lnSpc>
                <a:spcPct val="100000"/>
              </a:lnSpc>
              <a:spcBef>
                <a:spcPts val="0"/>
              </a:spcBef>
              <a:spcAft>
                <a:spcPts val="0"/>
              </a:spcAft>
              <a:buClrTx/>
              <a:buSzTx/>
              <a:buFontTx/>
              <a:buNone/>
              <a:tabLst/>
              <a:defRPr/>
            </a:pPr>
            <a:endParaRPr lang="en-US" sz="4000" dirty="0"/>
          </a:p>
        </p:txBody>
      </p:sp>
    </p:spTree>
    <p:extLst>
      <p:ext uri="{BB962C8B-B14F-4D97-AF65-F5344CB8AC3E}">
        <p14:creationId xmlns:p14="http://schemas.microsoft.com/office/powerpoint/2010/main" val="12989626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 U T U R E  D E V E L O P M E N T</a:t>
            </a:r>
            <a:endParaRPr lang="en-US" dirty="0"/>
          </a:p>
        </p:txBody>
      </p:sp>
      <p:sp>
        <p:nvSpPr>
          <p:cNvPr id="3" name="Content Placeholder 2"/>
          <p:cNvSpPr>
            <a:spLocks noGrp="1"/>
          </p:cNvSpPr>
          <p:nvPr>
            <p:ph idx="1"/>
          </p:nvPr>
        </p:nvSpPr>
        <p:spPr/>
        <p:txBody>
          <a:bodyPr>
            <a:normAutofit/>
          </a:bodyPr>
          <a:lstStyle/>
          <a:p>
            <a:pPr marL="0" indent="0">
              <a:buNone/>
            </a:pPr>
            <a:r>
              <a:rPr lang="en-US" sz="3000" dirty="0" smtClean="0"/>
              <a:t>Voice-input</a:t>
            </a:r>
          </a:p>
          <a:p>
            <a:pPr marL="0" indent="0">
              <a:buNone/>
            </a:pPr>
            <a:endParaRPr lang="en-US" sz="3000" dirty="0"/>
          </a:p>
          <a:p>
            <a:pPr marL="0" indent="0">
              <a:buNone/>
            </a:pPr>
            <a:r>
              <a:rPr lang="en-US" sz="3000" dirty="0" smtClean="0"/>
              <a:t>Dynamic parameters</a:t>
            </a:r>
          </a:p>
          <a:p>
            <a:pPr marL="0" indent="0">
              <a:buNone/>
            </a:pPr>
            <a:endParaRPr lang="en-US" sz="3000" dirty="0" smtClean="0"/>
          </a:p>
          <a:p>
            <a:pPr marL="0" indent="0">
              <a:buNone/>
            </a:pPr>
            <a:r>
              <a:rPr lang="en-US" sz="3000" dirty="0" smtClean="0"/>
              <a:t>Collecting data from users’ demographics through login</a:t>
            </a:r>
          </a:p>
          <a:p>
            <a:pPr marL="0" indent="0">
              <a:buNone/>
            </a:pPr>
            <a:endParaRPr lang="en-US" sz="3000" dirty="0"/>
          </a:p>
          <a:p>
            <a:pPr marL="0" indent="0">
              <a:buNone/>
            </a:pPr>
            <a:r>
              <a:rPr lang="en-US" sz="3000" dirty="0" smtClean="0"/>
              <a:t>Providing multiple results based on user’s preference</a:t>
            </a:r>
            <a:endParaRPr lang="en-US" sz="3000" dirty="0" smtClean="0"/>
          </a:p>
        </p:txBody>
      </p:sp>
    </p:spTree>
    <p:extLst>
      <p:ext uri="{BB962C8B-B14F-4D97-AF65-F5344CB8AC3E}">
        <p14:creationId xmlns:p14="http://schemas.microsoft.com/office/powerpoint/2010/main" val="2445562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32710" y="2908241"/>
            <a:ext cx="10515600" cy="1325563"/>
          </a:xfrm>
        </p:spPr>
        <p:txBody>
          <a:bodyPr>
            <a:noAutofit/>
          </a:bodyPr>
          <a:lstStyle/>
          <a:p>
            <a:r>
              <a:rPr lang="en-US" sz="12000" dirty="0" smtClean="0"/>
              <a:t>Q U E S T I O N S ?</a:t>
            </a:r>
            <a:endParaRPr lang="en-US" sz="12000" dirty="0"/>
          </a:p>
        </p:txBody>
      </p:sp>
      <p:pic>
        <p:nvPicPr>
          <p:cNvPr id="5" name="Picture 4"/>
          <p:cNvPicPr>
            <a:picLocks noChangeAspect="1"/>
          </p:cNvPicPr>
          <p:nvPr/>
        </p:nvPicPr>
        <p:blipFill>
          <a:blip r:embed="rId2">
            <a:alphaModFix amt="70000"/>
          </a:blip>
          <a:stretch>
            <a:fillRect/>
          </a:stretch>
        </p:blipFill>
        <p:spPr>
          <a:xfrm>
            <a:off x="118878" y="1935109"/>
            <a:ext cx="4498522" cy="4597391"/>
          </a:xfrm>
          <a:prstGeom prst="rect">
            <a:avLst/>
          </a:prstGeom>
        </p:spPr>
      </p:pic>
    </p:spTree>
    <p:extLst>
      <p:ext uri="{BB962C8B-B14F-4D97-AF65-F5344CB8AC3E}">
        <p14:creationId xmlns:p14="http://schemas.microsoft.com/office/powerpoint/2010/main" val="106348564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225</TotalTime>
  <Words>539</Words>
  <Application>Microsoft Macintosh PowerPoint</Application>
  <PresentationFormat>Widescreen</PresentationFormat>
  <Paragraphs>86</Paragraphs>
  <Slides>9</Slides>
  <Notes>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9</vt:i4>
      </vt:variant>
    </vt:vector>
  </HeadingPairs>
  <TitlesOfParts>
    <vt:vector size="16" baseType="lpstr">
      <vt:lpstr>Arial Narrow</vt:lpstr>
      <vt:lpstr>Calibri</vt:lpstr>
      <vt:lpstr>Calibri Light</vt:lpstr>
      <vt:lpstr>Cambria</vt:lpstr>
      <vt:lpstr>Gabriola</vt:lpstr>
      <vt:lpstr>Arial</vt:lpstr>
      <vt:lpstr>Office Theme</vt:lpstr>
      <vt:lpstr>moodfood</vt:lpstr>
      <vt:lpstr>PowerPoint Presentation</vt:lpstr>
      <vt:lpstr>C O N C E P T</vt:lpstr>
      <vt:lpstr>D E V E L O P M E N T</vt:lpstr>
      <vt:lpstr>D E S I G N</vt:lpstr>
      <vt:lpstr>P A R A M E T E R S </vt:lpstr>
      <vt:lpstr>D E M O</vt:lpstr>
      <vt:lpstr>F U T U R E  D E V E L O P M E N T</vt:lpstr>
      <vt:lpstr>Q U E S T I O N S ?</vt:lpstr>
    </vt:vector>
  </TitlesOfParts>
  <Company/>
  <LinksUpToDate>false</LinksUpToDate>
  <SharedDoc>false</SharedDoc>
  <HyperlinksChanged>false</HyperlinksChanged>
  <AppVersion>15.0029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85</cp:revision>
  <cp:lastPrinted>2017-09-27T01:01:22Z</cp:lastPrinted>
  <dcterms:created xsi:type="dcterms:W3CDTF">2017-09-20T03:12:47Z</dcterms:created>
  <dcterms:modified xsi:type="dcterms:W3CDTF">2017-09-27T02:56:24Z</dcterms:modified>
</cp:coreProperties>
</file>